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4D151-B0F7-EC37-3E04-FF69C2069C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F0BB5-BD00-EC10-7E23-703A9C785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7C52E-C04B-95C5-E78F-59109B25B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41D78-A326-6966-1DD8-58C191444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75917-B2EA-0BE3-BAEE-7E4F088FB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413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AFF56-79E7-34CC-7696-F4B9BFCFA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F4B331-8186-F181-BF2D-A5431CF4BA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478BA-9E6B-9FBD-902F-7B4A3BC37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803FB-7EDA-3FCC-5483-C5813A902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7457B-378E-AD32-DDE9-2C48F14F6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7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8A2EEF-998A-C757-CE1A-009C1A1485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1B57DE-3103-40B1-FD8D-1A943AA01D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EE873-C5E9-245F-A8C4-D402A260D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97B8C-22D7-6BFE-5365-8712840A1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F46BF-BD92-0BE6-050B-EEF3BEB1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5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1FE9E-0DA6-4B7C-5CFE-E609B5516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2973B-2A42-48E0-32FC-126C9D355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C4D43-0AE9-01F6-2D2E-4726F1DF8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B8740-526A-CADA-5655-C5942DCBD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22F63-A067-55F1-30A3-445499FFB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333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ACAD1-0432-BDC9-AE3B-EEDDAF515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72F04-B86C-FB91-55A8-F1703FA7B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67EBB-757F-4AA7-0FCE-A30C558CD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13112-C4AC-B2C6-442E-4A126F958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B7FFC-D765-F7F7-91D1-AD6DAD44A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17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49DC1-1839-DBAA-F58C-5055E77F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773CE-2A50-CFC8-EF9C-AA6333F843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7984ED-075F-9DA0-A014-397B94E8F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9557DA-7841-3F43-CA94-BE23AF386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235050-3083-4115-6A97-928E7273A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96AF9-92ED-3B9D-B8AA-FA59FBEE1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522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65DFC-AE04-4BDA-F6FB-025A5CB4C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4499F-91C2-1A89-7588-34AC6278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89508F-4009-14A0-B71E-A09E83700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B50416-CDAA-DBCE-7D9A-C61B630A19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317716-35ED-2DDC-3899-68EAFEEFBB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6B43D7-BA9B-F388-E801-E19639858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C41E4D-F7F4-32BA-9293-891EE62CB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C80426-5BD1-2B00-2A0D-689B6AA8D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72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F8CCC-5ECE-3FC9-A23A-D969F68C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0B62D-4B0F-8AE8-CF5C-781AAB5B3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EAFF3C-A037-F8AC-C023-C0D813577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1B82FD-3B3C-45BA-E4CC-76627BC31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567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AFBD26-BF37-2A58-A024-CEC58E8BC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FBAB5-A6D3-0AEF-D01D-9EC0EB832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B3F0CF-C7B5-AF5C-55F7-0F5DAD562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468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A4657-C614-EFDC-6C71-99BBEF98E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1C960-8B9C-D35B-D981-DBA08F18A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700AA-9A99-4AE5-CCD3-E0B65FD40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23D13-9684-D56C-F2C7-F2BAEEB6F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DF76E-193E-C902-337A-475B8FB05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467AF-3D9A-DA76-568C-D14B335FB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8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A5383-4FB7-2220-174C-81FA89F3D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D2ACEA-3BB2-B429-B2FD-D73F1701E8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FB2DE4-EA20-B06F-DF05-5E579B6E0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331B4-629A-5963-A2E1-904601004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8998B4-444C-623C-32C5-377F91546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D78DDC-17A3-C81B-2B4E-984DF8CFC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29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43FFA6-D460-4D9B-CB11-01C40500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5539D-69B2-3DB3-4A32-B83A2BE47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3521F-F000-DA85-6B47-3024EB011E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54803E-69E6-4A85-8E86-23126AC9A69E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E4AC8-1E0E-5AF8-77FC-D36451FEBD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E5075-0CE9-7BCA-4FF1-A8A511955A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F60C3-236C-418C-A431-2B4B7DBC9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46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5EA408-55A0-CC81-E7CD-9234F0983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1462E7A-1B71-1710-7D57-12FD366C19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dirty="0"/>
              <a:t>Tree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17373C02-A37F-B874-CAC2-AF15DF74F3E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706815" y="4032862"/>
            <a:ext cx="3839308" cy="7191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 by Ankush Sawarkar</a:t>
            </a:r>
          </a:p>
          <a:p>
            <a:r>
              <a:rPr lang="en-US" dirty="0">
                <a:ea typeface="Verdana"/>
              </a:rPr>
              <a:t>Email: adsawarkar@sggs.ac.in</a:t>
            </a:r>
          </a:p>
        </p:txBody>
      </p:sp>
    </p:spTree>
    <p:extLst>
      <p:ext uri="{BB962C8B-B14F-4D97-AF65-F5344CB8AC3E}">
        <p14:creationId xmlns:p14="http://schemas.microsoft.com/office/powerpoint/2010/main" val="1901915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840732-2F4E-A98B-A734-2018CC936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621" y="295641"/>
            <a:ext cx="10153650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544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291146-BD5D-5EE8-F530-7EC579A7E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504825"/>
            <a:ext cx="10725150" cy="584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814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556AFF-DE8D-E82F-B417-12BC766D6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845" y="0"/>
            <a:ext cx="85060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572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13CA4C-A9FD-502B-647F-91A40BAD1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862" y="677008"/>
            <a:ext cx="1042987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212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99126D-5BAA-D4B0-9318-C8B473AC1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780" y="0"/>
            <a:ext cx="8260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75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FB1BC-6161-2B47-B13C-B066B44B5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808" y="0"/>
            <a:ext cx="8806721" cy="68580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635CD80-BE7B-3A73-92E4-570FD3DB830F}"/>
              </a:ext>
            </a:extLst>
          </p:cNvPr>
          <p:cNvCxnSpPr>
            <a:cxnSpLocks/>
          </p:cNvCxnSpPr>
          <p:nvPr/>
        </p:nvCxnSpPr>
        <p:spPr>
          <a:xfrm>
            <a:off x="6137030" y="2620108"/>
            <a:ext cx="4950070" cy="0"/>
          </a:xfrm>
          <a:prstGeom prst="line">
            <a:avLst/>
          </a:prstGeom>
          <a:ln w="762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A8DD99-ECB9-F262-D85F-4900F37320FE}"/>
              </a:ext>
            </a:extLst>
          </p:cNvPr>
          <p:cNvCxnSpPr>
            <a:cxnSpLocks/>
          </p:cNvCxnSpPr>
          <p:nvPr/>
        </p:nvCxnSpPr>
        <p:spPr>
          <a:xfrm>
            <a:off x="5761892" y="2174631"/>
            <a:ext cx="2303585" cy="0"/>
          </a:xfrm>
          <a:prstGeom prst="line">
            <a:avLst/>
          </a:prstGeom>
          <a:ln w="762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9A81852-E906-9512-FE2D-1EE617D15344}"/>
              </a:ext>
            </a:extLst>
          </p:cNvPr>
          <p:cNvCxnSpPr>
            <a:cxnSpLocks/>
          </p:cNvCxnSpPr>
          <p:nvPr/>
        </p:nvCxnSpPr>
        <p:spPr>
          <a:xfrm>
            <a:off x="7180384" y="3557954"/>
            <a:ext cx="2303585" cy="0"/>
          </a:xfrm>
          <a:prstGeom prst="line">
            <a:avLst/>
          </a:prstGeom>
          <a:ln w="762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8591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CB159E-6109-4A84-30FD-10629CDE8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237" y="0"/>
            <a:ext cx="8555525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66198E-3ADE-CC04-DC54-0D1AF17C30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835" t="8163" r="59831" b="69273"/>
          <a:stretch/>
        </p:blipFill>
        <p:spPr>
          <a:xfrm>
            <a:off x="1899139" y="712176"/>
            <a:ext cx="3508130" cy="15474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92B51F-B4A6-ECC9-3C72-5F374A6B82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67" t="8163" r="59831" b="69273"/>
          <a:stretch/>
        </p:blipFill>
        <p:spPr>
          <a:xfrm>
            <a:off x="1818236" y="2561492"/>
            <a:ext cx="1754065" cy="154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4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EA2C36-E93B-DC74-5A9E-41A26B1A2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065" y="70338"/>
            <a:ext cx="87269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6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E3B63B-5FBC-82F0-7B27-CA241FB9D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654" y="384664"/>
            <a:ext cx="1036320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878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039590-B103-B236-DF55-3768E30E8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37" y="328612"/>
            <a:ext cx="10296525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511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67AA38-75E6-B1E2-50B4-9CA51BB51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41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766C93-1A52-169E-B3D1-26FE8B47F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62" y="976312"/>
            <a:ext cx="10353675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71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749859-ED95-3E7A-199F-14D8862F84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A9E897-ADC1-322D-7B6F-F1BD23AC1FFA}"/>
              </a:ext>
            </a:extLst>
          </p:cNvPr>
          <p:cNvSpPr txBox="1"/>
          <p:nvPr/>
        </p:nvSpPr>
        <p:spPr>
          <a:xfrm>
            <a:off x="2927838" y="2274837"/>
            <a:ext cx="67700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Introduction of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Applications of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Tree Traversal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Trees and Sorting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Spanning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Minimum Spanning Trees.</a:t>
            </a:r>
          </a:p>
        </p:txBody>
      </p:sp>
    </p:spTree>
    <p:extLst>
      <p:ext uri="{BB962C8B-B14F-4D97-AF65-F5344CB8AC3E}">
        <p14:creationId xmlns:p14="http://schemas.microsoft.com/office/powerpoint/2010/main" val="1175406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47674E-4FFC-57CC-23C9-59FF5DEB0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154BD8-E5EE-4881-A573-21614CA8FE47}"/>
              </a:ext>
            </a:extLst>
          </p:cNvPr>
          <p:cNvSpPr txBox="1"/>
          <p:nvPr/>
        </p:nvSpPr>
        <p:spPr>
          <a:xfrm>
            <a:off x="764931" y="3094892"/>
            <a:ext cx="1143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Tree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0665CB-6B70-F138-35CE-132AAA5FD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1013" y="1233486"/>
            <a:ext cx="6557964" cy="489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72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A8D1B7-40D4-A8E7-D1B6-6BD87AC12E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462"/>
          <a:stretch/>
        </p:blipFill>
        <p:spPr>
          <a:xfrm>
            <a:off x="1681830" y="1248508"/>
            <a:ext cx="8828339" cy="353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20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D51586-F662-64E6-C708-823E1D798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949"/>
          <a:stretch/>
        </p:blipFill>
        <p:spPr>
          <a:xfrm>
            <a:off x="1611491" y="90435"/>
            <a:ext cx="7945747" cy="41386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262CAC-666E-862D-E05F-8B2B8BCB4F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72" t="67436"/>
          <a:stretch/>
        </p:blipFill>
        <p:spPr>
          <a:xfrm rot="10800000">
            <a:off x="2942061" y="4229100"/>
            <a:ext cx="6676723" cy="223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79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A65C00-3FD9-9EF6-FBA4-EE6EF197E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560" y="122461"/>
            <a:ext cx="8110164" cy="641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917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AC495E-8D90-34B0-E916-F5751B9B4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315" y="0"/>
            <a:ext cx="86473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43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16DB56-12C4-5966-A712-EFC65D615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302" y="201071"/>
            <a:ext cx="9257605" cy="6455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291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32</Words>
  <Application>Microsoft Office PowerPoint</Application>
  <PresentationFormat>Widescreen</PresentationFormat>
  <Paragraphs>10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Tree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</dc:title>
  <dc:creator>Ankush Sawarkar</dc:creator>
  <cp:lastModifiedBy>Ankush Sawarkar</cp:lastModifiedBy>
  <cp:revision>10</cp:revision>
  <dcterms:created xsi:type="dcterms:W3CDTF">2023-11-30T16:57:35Z</dcterms:created>
  <dcterms:modified xsi:type="dcterms:W3CDTF">2023-11-30T17:25:21Z</dcterms:modified>
</cp:coreProperties>
</file>

<file path=docProps/thumbnail.jpeg>
</file>